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74" r:id="rId5"/>
    <p:sldId id="281" r:id="rId6"/>
    <p:sldId id="275" r:id="rId7"/>
    <p:sldId id="261" r:id="rId8"/>
    <p:sldId id="260" r:id="rId9"/>
    <p:sldId id="283" r:id="rId10"/>
    <p:sldId id="284" r:id="rId11"/>
    <p:sldId id="276" r:id="rId12"/>
    <p:sldId id="262" r:id="rId13"/>
    <p:sldId id="263" r:id="rId14"/>
    <p:sldId id="280" r:id="rId15"/>
    <p:sldId id="264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99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92FD2-2982-4B83-8394-C8989D9920AD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BD2B1D-8B79-44D3-9C4B-9C33873D5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60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D8D27D-86AA-D293-737A-E0CA078520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243B68-7810-929E-F47B-6161C822CD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8E9CBD-789B-08F3-1453-D6EE689AB8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D8F599-2897-34D5-FFD7-3CABD1CD73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BD2B1D-8B79-44D3-9C4B-9C33873D53A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526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CCF685-D47D-F75E-908E-B843E15669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6E1A6E-0889-8261-A8C6-F257489C64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C9F1C7-FC60-E984-D037-285770CE33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8D131C-D916-E198-9B4B-B98DC8F0A8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BD2B1D-8B79-44D3-9C4B-9C33873D53A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507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280D6-9CE2-53E6-E2E2-90D044A5FB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3E0E3F-F6D1-D8F0-E62F-2BC81FADF9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F21D3F-4DD1-006F-F509-6D403163C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8D512-287F-4FF3-8674-F704D21DCBC4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4E122C-0A11-ADE2-DE67-966D3D091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890A6F-22F8-651E-D259-6597BBFD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A960F-123E-4AB6-AE1F-946C783BD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2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ABAA1-F509-659A-1CB0-1D1CBE6A4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A3E271-DF68-262D-096D-A27F7A68E2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89E10B-CCB1-B259-1868-E6E97ECB0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8D512-287F-4FF3-8674-F704D21DCBC4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A51962-11F1-B7EF-4608-E8DBEA167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C00297-0A48-152C-D21D-0F15254B2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A960F-123E-4AB6-AE1F-946C783BD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8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5DEA11-5838-DB3A-19B8-013D710660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ACDF78-30CF-677D-00CB-FA9BDF0D6B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A07CB-9D59-0F05-7CB4-4FF7534BC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8D512-287F-4FF3-8674-F704D21DCBC4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EEE7C7-FD8F-3ACD-D9A9-EBAD5ED01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34FC45-8F0E-81A6-8B38-C6BE059E4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A960F-123E-4AB6-AE1F-946C783BD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981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CC53D-8A35-ADCD-5E6F-430293D6D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86DAE-B09B-C5BC-3553-9125EE2118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4F78DE-F3C1-6139-9EE3-C41233873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8D512-287F-4FF3-8674-F704D21DCBC4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578EFD-DC92-3949-B3E1-0EB88D55F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9305D9-8D63-4154-EAA7-D8AC4D01A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A960F-123E-4AB6-AE1F-946C783BD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7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12EE4-AE41-1F30-B089-827F65B18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13A819-6730-50B9-B2CA-7F26E19C88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913141-7D04-0900-4429-F95D8FF3E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8D512-287F-4FF3-8674-F704D21DCBC4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A27452-7938-F1BD-EEFF-B2C8AA0CD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18C713-461B-6D04-0D14-3C08C1D9D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A960F-123E-4AB6-AE1F-946C783BD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731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4CF0B-62F0-D622-0EBB-E63B2483E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22924-101F-B883-88EB-CB1ED239DC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E8C511-6BA7-0722-A24D-C054FD8E67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BBA86C-C9AF-29F9-D446-EE29F7E95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8D512-287F-4FF3-8674-F704D21DCBC4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DEE9D2-375E-1AE7-2A16-DE7F52E7E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695A8F-B7D8-A37B-2732-0A06FA69B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A960F-123E-4AB6-AE1F-946C783BD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639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A4EFD-EC8E-58AF-D266-42EE0018A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55EC1-97DA-574B-9ABE-82BAD009BF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202804-DF6E-01E3-FE08-4B5EDDD53C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937471-4C3A-A0E3-3737-0B7FE0021E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1AB2E4-E9DC-F34A-5AF6-3A907819A3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FED171-ADC3-A528-1D35-1071A4C3F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8D512-287F-4FF3-8674-F704D21DCBC4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819122-3752-889F-F7A0-42F027BC3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CC1045-BCEF-5B2F-2E5A-76E7DCF04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A960F-123E-4AB6-AE1F-946C783BD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342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986B6-1493-ADF3-01EF-9172F1FF1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797AEE-6006-ACC3-92B4-4814199F0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8D512-287F-4FF3-8674-F704D21DCBC4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6C146C-14A2-028E-7B56-BA465DAC0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628F97-4D55-6DEE-FA59-0B239B22D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A960F-123E-4AB6-AE1F-946C783BD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245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9223DC-3A81-B543-92C2-6ED62D514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8D512-287F-4FF3-8674-F704D21DCBC4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5F33EC-E6DE-BED2-9BDC-B8D0E5263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16975E-2A0C-78DC-8819-C0EA1268A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A960F-123E-4AB6-AE1F-946C783BD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390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407B4-04A9-64EE-190D-294B6FDB6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15268-35F5-C02D-2B03-82BCEE148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52C17-A290-6DBF-B3F8-C512BD1E90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956202-3A8C-5E1B-C35B-36F77C9A3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8D512-287F-4FF3-8674-F704D21DCBC4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583E5E-4AD3-D393-9B09-89FA3FA4A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020822-B1B3-7F4D-F056-B38E86032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A960F-123E-4AB6-AE1F-946C783BD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557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BA257-8CE0-4AE6-7FF4-4D6CB9AE4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8E0869-A963-5A1A-E3A6-28B18C1AA8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943686-E3E5-0C3C-FAF7-210AD21C3E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3D4895-6C75-D702-2DE4-375D5DE41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8D512-287F-4FF3-8674-F704D21DCBC4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53D823-FDB9-281C-7AAB-B0B862A8F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C774E9-8D48-1C29-C774-F573699D1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A960F-123E-4AB6-AE1F-946C783BD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210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7AE5EF-6C1C-E28A-370C-A94688F66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113848-F440-55C9-DF23-F6054A93B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F90D26-43E4-683D-5609-667CE7B082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E8D512-287F-4FF3-8674-F704D21DCBC4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3E007-FEA2-EAEA-8B98-7E18C3189C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78AAD-4D80-A885-8FE9-D1B2287DD2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CA960F-123E-4AB6-AE1F-946C783BD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277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fgdl.org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9BC174F-E9D6-12D0-E35A-47D22E1D16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8863" y="1122363"/>
            <a:ext cx="9144000" cy="937665"/>
          </a:xfrm>
        </p:spPr>
        <p:txBody>
          <a:bodyPr/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Getting Started With</a:t>
            </a:r>
          </a:p>
        </p:txBody>
      </p: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E4179B0-9453-3FAB-0B01-71DE6119B0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137" y="2060028"/>
            <a:ext cx="9333726" cy="285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031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C9E33D-E746-73D5-63C8-69230EF5EA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9418FCC-14B2-689C-1E58-9A6D18A976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" b="15730"/>
          <a:stretch/>
        </p:blipFill>
        <p:spPr>
          <a:xfrm>
            <a:off x="128865" y="1134792"/>
            <a:ext cx="11934265" cy="4643438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3EF43CA-85ED-7E9A-D6AF-D6C631C2B633}"/>
              </a:ext>
            </a:extLst>
          </p:cNvPr>
          <p:cNvSpPr txBox="1"/>
          <p:nvPr/>
        </p:nvSpPr>
        <p:spPr>
          <a:xfrm>
            <a:off x="3249159" y="6053531"/>
            <a:ext cx="56936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Apply multiply search filters at once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649E43-2419-E624-85D5-82D4DC112FA0}"/>
              </a:ext>
            </a:extLst>
          </p:cNvPr>
          <p:cNvSpPr txBox="1"/>
          <p:nvPr/>
        </p:nvSpPr>
        <p:spPr>
          <a:xfrm>
            <a:off x="1426481" y="281249"/>
            <a:ext cx="9526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Searching for </a:t>
            </a:r>
            <a:r>
              <a:rPr lang="en-US" sz="2800" i="1" dirty="0"/>
              <a:t>parcels</a:t>
            </a:r>
            <a:r>
              <a:rPr lang="en-US" sz="2800" dirty="0"/>
              <a:t> from 2010 in the Archive Data Catalog</a:t>
            </a:r>
          </a:p>
        </p:txBody>
      </p:sp>
    </p:spTree>
    <p:extLst>
      <p:ext uri="{BB962C8B-B14F-4D97-AF65-F5344CB8AC3E}">
        <p14:creationId xmlns:p14="http://schemas.microsoft.com/office/powerpoint/2010/main" val="3691830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B496C5-02B4-B450-6E0B-BE0ABCD5CF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2EA67C7-7ED9-62A1-161D-B2C1634129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782"/>
          <a:stretch/>
        </p:blipFill>
        <p:spPr>
          <a:xfrm>
            <a:off x="128865" y="1134792"/>
            <a:ext cx="11934265" cy="3515029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D83A2A7-F7C3-668A-550A-49907441E3F7}"/>
              </a:ext>
            </a:extLst>
          </p:cNvPr>
          <p:cNvSpPr txBox="1"/>
          <p:nvPr/>
        </p:nvSpPr>
        <p:spPr>
          <a:xfrm>
            <a:off x="2590101" y="269836"/>
            <a:ext cx="70117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 look inside the FGDL Current Data Catalog</a:t>
            </a:r>
          </a:p>
        </p:txBody>
      </p:sp>
      <p:sp>
        <p:nvSpPr>
          <p:cNvPr id="3" name="Arrow: Up 2">
            <a:extLst>
              <a:ext uri="{FF2B5EF4-FFF2-40B4-BE49-F238E27FC236}">
                <a16:creationId xmlns:a16="http://schemas.microsoft.com/office/drawing/2014/main" id="{6615AB2D-55E7-AB6D-1232-54E3498764F5}"/>
              </a:ext>
            </a:extLst>
          </p:cNvPr>
          <p:cNvSpPr/>
          <p:nvPr/>
        </p:nvSpPr>
        <p:spPr>
          <a:xfrm>
            <a:off x="7156315" y="4164705"/>
            <a:ext cx="363166" cy="729575"/>
          </a:xfrm>
          <a:prstGeom prst="upArrow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Up 3">
            <a:extLst>
              <a:ext uri="{FF2B5EF4-FFF2-40B4-BE49-F238E27FC236}">
                <a16:creationId xmlns:a16="http://schemas.microsoft.com/office/drawing/2014/main" id="{2FF4C4D9-9EE4-124B-BC5B-95880F4C0DF4}"/>
              </a:ext>
            </a:extLst>
          </p:cNvPr>
          <p:cNvSpPr/>
          <p:nvPr/>
        </p:nvSpPr>
        <p:spPr>
          <a:xfrm>
            <a:off x="7756187" y="4164704"/>
            <a:ext cx="363166" cy="729575"/>
          </a:xfrm>
          <a:prstGeom prst="upArrow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Up 5">
            <a:extLst>
              <a:ext uri="{FF2B5EF4-FFF2-40B4-BE49-F238E27FC236}">
                <a16:creationId xmlns:a16="http://schemas.microsoft.com/office/drawing/2014/main" id="{67264A61-6F06-2890-3BDD-C8287A59A7E4}"/>
              </a:ext>
            </a:extLst>
          </p:cNvPr>
          <p:cNvSpPr/>
          <p:nvPr/>
        </p:nvSpPr>
        <p:spPr>
          <a:xfrm>
            <a:off x="8356059" y="4164703"/>
            <a:ext cx="363166" cy="729575"/>
          </a:xfrm>
          <a:prstGeom prst="upArrow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FD4114-322F-EFBE-5175-8ED4929CD2DA}"/>
              </a:ext>
            </a:extLst>
          </p:cNvPr>
          <p:cNvSpPr txBox="1"/>
          <p:nvPr/>
        </p:nvSpPr>
        <p:spPr>
          <a:xfrm>
            <a:off x="4196329" y="4991557"/>
            <a:ext cx="759541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Download the data, view the metadata, or use a </a:t>
            </a:r>
          </a:p>
          <a:p>
            <a:r>
              <a:rPr lang="en-US" sz="2800" dirty="0"/>
              <a:t>map service through links in the catalog</a:t>
            </a:r>
          </a:p>
        </p:txBody>
      </p:sp>
    </p:spTree>
    <p:extLst>
      <p:ext uri="{BB962C8B-B14F-4D97-AF65-F5344CB8AC3E}">
        <p14:creationId xmlns:p14="http://schemas.microsoft.com/office/powerpoint/2010/main" val="3517382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80FB2B-2632-6900-759C-C86F58E241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66793-E261-63B6-01E6-217B8B93F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638" y="355077"/>
            <a:ext cx="10515600" cy="1325563"/>
          </a:xfrm>
        </p:spPr>
        <p:txBody>
          <a:bodyPr/>
          <a:lstStyle/>
          <a:p>
            <a:r>
              <a:rPr lang="en-US">
                <a:solidFill>
                  <a:srgbClr val="6B99C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FGDL Zips</a:t>
            </a:r>
            <a:endParaRPr lang="en-US" dirty="0">
              <a:solidFill>
                <a:srgbClr val="6B99C2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06FC2BD-7BE7-2678-7E7E-AB4F5225CE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295308" y="553765"/>
            <a:ext cx="1044208" cy="928185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AE39F75-7D07-97A0-521D-97FF8E9828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470"/>
          <a:stretch/>
        </p:blipFill>
        <p:spPr>
          <a:xfrm>
            <a:off x="708656" y="3735421"/>
            <a:ext cx="5173304" cy="293775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3FF9AD7-187A-2B09-E6FF-57EDDD1632EA}"/>
              </a:ext>
            </a:extLst>
          </p:cNvPr>
          <p:cNvSpPr txBox="1"/>
          <p:nvPr/>
        </p:nvSpPr>
        <p:spPr>
          <a:xfrm>
            <a:off x="447472" y="1780162"/>
            <a:ext cx="520429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Direct download links to all available geospatial data and metadata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No information provided except layer name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Includes all versions of all data layers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Ideal for: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Downloading exact files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E102FB-EB7D-52AE-E48E-A30480D052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571" y="445298"/>
            <a:ext cx="5932783" cy="612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881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2DA2E4-DB9B-7403-DD40-F4D14DFF49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F63C0-DC31-A20D-93A6-094377083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638" y="355077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6B99C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FGDL on AGOL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4C271D1-6FA3-65A4-6664-D54F5A3CFB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468399" y="441517"/>
            <a:ext cx="1044208" cy="928185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3E6A0DB-D711-0AB7-0180-3220B9D38F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10504" y="441517"/>
            <a:ext cx="6170964" cy="598717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9767BE2-A22C-5FF9-2F79-AF617376D34A}"/>
              </a:ext>
            </a:extLst>
          </p:cNvPr>
          <p:cNvSpPr txBox="1"/>
          <p:nvPr/>
        </p:nvSpPr>
        <p:spPr>
          <a:xfrm>
            <a:off x="447472" y="1780162"/>
            <a:ext cx="520429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View and download a subset of FGDL layers on ArcGIS Online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These layers will only have GeoPlan Center as the authoritative source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Represents selected layers (30+) that FGDL publishes to AGOL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Ideal for: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Using pre-hosted data in ArcGIS Online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Quick overview of GeoPlan-authored data</a:t>
            </a:r>
          </a:p>
        </p:txBody>
      </p:sp>
    </p:spTree>
    <p:extLst>
      <p:ext uri="{BB962C8B-B14F-4D97-AF65-F5344CB8AC3E}">
        <p14:creationId xmlns:p14="http://schemas.microsoft.com/office/powerpoint/2010/main" val="3242796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4430E2-C2C7-5D51-54CD-6879FBB4EE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988295E-3C86-FD69-A7CE-A7B2D28685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8865" y="1134792"/>
            <a:ext cx="11934265" cy="5308262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C711B30-79BE-FB8E-818B-733A822BEDDD}"/>
              </a:ext>
            </a:extLst>
          </p:cNvPr>
          <p:cNvSpPr txBox="1"/>
          <p:nvPr/>
        </p:nvSpPr>
        <p:spPr>
          <a:xfrm>
            <a:off x="2573558" y="269836"/>
            <a:ext cx="70448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Choosing to use a GeoPlan dataset on AGOL</a:t>
            </a:r>
          </a:p>
        </p:txBody>
      </p:sp>
    </p:spTree>
    <p:extLst>
      <p:ext uri="{BB962C8B-B14F-4D97-AF65-F5344CB8AC3E}">
        <p14:creationId xmlns:p14="http://schemas.microsoft.com/office/powerpoint/2010/main" val="3937524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96190917-5B63-0283-19C1-9A99D8B174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0" t="1627" r="2122" b="3985"/>
          <a:stretch/>
        </p:blipFill>
        <p:spPr>
          <a:xfrm>
            <a:off x="471203" y="873610"/>
            <a:ext cx="11249593" cy="5110780"/>
          </a:xfrm>
        </p:spPr>
      </p:pic>
    </p:spTree>
    <p:extLst>
      <p:ext uri="{BB962C8B-B14F-4D97-AF65-F5344CB8AC3E}">
        <p14:creationId xmlns:p14="http://schemas.microsoft.com/office/powerpoint/2010/main" val="1010375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5AFB143-1649-35FD-C2F9-D3E2D9AA48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0802BF6-618C-D49A-F37E-14F4EC5E06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8863" y="1122363"/>
            <a:ext cx="9144000" cy="937665"/>
          </a:xfrm>
        </p:spPr>
        <p:txBody>
          <a:bodyPr/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Thank you!</a:t>
            </a:r>
          </a:p>
        </p:txBody>
      </p:sp>
      <p:pic>
        <p:nvPicPr>
          <p:cNvPr id="11" name="Picture 10" descr="A colorful map pointer with blue text&#10;&#10;Description automatically generated">
            <a:extLst>
              <a:ext uri="{FF2B5EF4-FFF2-40B4-BE49-F238E27FC236}">
                <a16:creationId xmlns:a16="http://schemas.microsoft.com/office/drawing/2014/main" id="{CD6986D6-123B-3FD3-F781-5547753B5E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10" y="2060028"/>
            <a:ext cx="11093380" cy="2447069"/>
          </a:xfrm>
          <a:prstGeom prst="rect">
            <a:avLst/>
          </a:prstGeom>
        </p:spPr>
      </p:pic>
      <p:sp>
        <p:nvSpPr>
          <p:cNvPr id="12" name="Title 3">
            <a:extLst>
              <a:ext uri="{FF2B5EF4-FFF2-40B4-BE49-F238E27FC236}">
                <a16:creationId xmlns:a16="http://schemas.microsoft.com/office/drawing/2014/main" id="{8F0BC43F-CCA6-62E1-A571-08B58E25E1D3}"/>
              </a:ext>
            </a:extLst>
          </p:cNvPr>
          <p:cNvSpPr txBox="1">
            <a:spLocks/>
          </p:cNvSpPr>
          <p:nvPr/>
        </p:nvSpPr>
        <p:spPr>
          <a:xfrm>
            <a:off x="1524000" y="4797972"/>
            <a:ext cx="9144000" cy="93766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Learn more at</a:t>
            </a:r>
          </a:p>
          <a:p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  <a:hlinkClick r:id="rId4"/>
              </a:rPr>
              <a:t>fgdl.org</a:t>
            </a:r>
            <a:endParaRPr lang="en-US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2414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map with text and icons&#10;&#10;Description automatically generated with medium confidence">
            <a:extLst>
              <a:ext uri="{FF2B5EF4-FFF2-40B4-BE49-F238E27FC236}">
                <a16:creationId xmlns:a16="http://schemas.microsoft.com/office/drawing/2014/main" id="{2B0EC1A1-092E-0596-5109-A9EE53EE4B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1"/>
          <a:stretch/>
        </p:blipFill>
        <p:spPr>
          <a:xfrm>
            <a:off x="1292893" y="154997"/>
            <a:ext cx="9606213" cy="654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861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40007-8338-F73E-42E0-92B207F4E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638" y="355077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6B99C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FGDL Explorer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907A5CE-6E4B-827D-6B14-9FC2E63CAD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90578" y="441517"/>
            <a:ext cx="1044208" cy="928185"/>
          </a:xfrm>
        </p:spPr>
      </p:pic>
      <p:pic>
        <p:nvPicPr>
          <p:cNvPr id="13" name="Picture 12" descr="A map of florida with text and images&#10;&#10;Description automatically generated with medium confidence">
            <a:extLst>
              <a:ext uri="{FF2B5EF4-FFF2-40B4-BE49-F238E27FC236}">
                <a16:creationId xmlns:a16="http://schemas.microsoft.com/office/drawing/2014/main" id="{F5A4B5BA-6455-78DE-5163-A6C33C8686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504" y="441517"/>
            <a:ext cx="6170964" cy="598717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4903458-E2B5-A8DD-1C2E-B568B509EE5C}"/>
              </a:ext>
            </a:extLst>
          </p:cNvPr>
          <p:cNvSpPr txBox="1"/>
          <p:nvPr/>
        </p:nvSpPr>
        <p:spPr>
          <a:xfrm>
            <a:off x="447472" y="1780162"/>
            <a:ext cx="520429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Interactive map viewer you can use to: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Create and view maps online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Download geospatial data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Search layers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Browse data layers by source and topic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Does </a:t>
            </a:r>
            <a:r>
              <a:rPr lang="en-US" sz="2000" b="1" dirty="0"/>
              <a:t>not include all data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Only the most current version of most layers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420+ layers (out of 500+ layers)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Ideal for: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Visually exploring data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Creating simple maps</a:t>
            </a:r>
          </a:p>
        </p:txBody>
      </p:sp>
    </p:spTree>
    <p:extLst>
      <p:ext uri="{BB962C8B-B14F-4D97-AF65-F5344CB8AC3E}">
        <p14:creationId xmlns:p14="http://schemas.microsoft.com/office/powerpoint/2010/main" val="3580044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F2A6FD-319E-39D8-581E-0DA2046CD9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8EDCEB4-B727-AAD0-3504-DC599E2BA7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8865" y="1134792"/>
            <a:ext cx="11934265" cy="5308262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DA48172-72E8-A0A4-DE3D-598D069412B1}"/>
              </a:ext>
            </a:extLst>
          </p:cNvPr>
          <p:cNvSpPr txBox="1"/>
          <p:nvPr/>
        </p:nvSpPr>
        <p:spPr>
          <a:xfrm>
            <a:off x="2388732" y="249739"/>
            <a:ext cx="74145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cs typeface="Aharoni" panose="02010803020104030203" pitchFamily="2" charset="-79"/>
              </a:rPr>
              <a:t>Searching available layers in the FGDL Explorer</a:t>
            </a:r>
          </a:p>
        </p:txBody>
      </p:sp>
    </p:spTree>
    <p:extLst>
      <p:ext uri="{BB962C8B-B14F-4D97-AF65-F5344CB8AC3E}">
        <p14:creationId xmlns:p14="http://schemas.microsoft.com/office/powerpoint/2010/main" val="1504559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4FD06E-8884-E835-816A-EFCFA06145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B4FF24EF-4515-E316-6773-7FBB79774A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65" y="1134792"/>
            <a:ext cx="11934265" cy="5308262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763F0DC-513F-3DDD-FE7C-51B047B8C8B4}"/>
              </a:ext>
            </a:extLst>
          </p:cNvPr>
          <p:cNvSpPr txBox="1"/>
          <p:nvPr/>
        </p:nvSpPr>
        <p:spPr>
          <a:xfrm>
            <a:off x="2312044" y="269836"/>
            <a:ext cx="75679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cs typeface="Aharoni" panose="02010803020104030203" pitchFamily="2" charset="-79"/>
              </a:rPr>
              <a:t>Browsing the FGDL Explorer by source and topic</a:t>
            </a:r>
          </a:p>
        </p:txBody>
      </p:sp>
    </p:spTree>
    <p:extLst>
      <p:ext uri="{BB962C8B-B14F-4D97-AF65-F5344CB8AC3E}">
        <p14:creationId xmlns:p14="http://schemas.microsoft.com/office/powerpoint/2010/main" val="3302639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7F523F-F8FD-A683-86CB-978012FDFD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3D48EA3A-69EA-85EA-8F27-E524EA1B97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8865" y="1134792"/>
            <a:ext cx="11934265" cy="530826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9839C77-C40C-3249-007D-7208379FF345}"/>
              </a:ext>
            </a:extLst>
          </p:cNvPr>
          <p:cNvSpPr txBox="1"/>
          <p:nvPr/>
        </p:nvSpPr>
        <p:spPr>
          <a:xfrm>
            <a:off x="1787285" y="269836"/>
            <a:ext cx="8617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Viewing the Future Land Use layer in the FGDL Explorer</a:t>
            </a:r>
          </a:p>
        </p:txBody>
      </p:sp>
    </p:spTree>
    <p:extLst>
      <p:ext uri="{BB962C8B-B14F-4D97-AF65-F5344CB8AC3E}">
        <p14:creationId xmlns:p14="http://schemas.microsoft.com/office/powerpoint/2010/main" val="1117172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827086-F3A7-0853-F2DD-A82C4EA978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FE3B4-C436-21C3-BEC1-A4A5973EA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638" y="355077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6B99C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FGDL Archive</a:t>
            </a:r>
            <a:br>
              <a:rPr lang="en-US" dirty="0">
                <a:solidFill>
                  <a:srgbClr val="6B99C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dirty="0">
                <a:solidFill>
                  <a:srgbClr val="6B99C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Data Catalog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E9B5B2E-E8ED-22D6-C5C3-7598EA7AC9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390578" y="441517"/>
            <a:ext cx="1044208" cy="928185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69E0EEB-4F5D-863B-2B85-182E9A5511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88276" y="441517"/>
            <a:ext cx="6015419" cy="59871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AA98E2-2131-8FFA-4152-93E43C26BB26}"/>
              </a:ext>
            </a:extLst>
          </p:cNvPr>
          <p:cNvSpPr txBox="1"/>
          <p:nvPr/>
        </p:nvSpPr>
        <p:spPr>
          <a:xfrm>
            <a:off x="447472" y="1780162"/>
            <a:ext cx="520429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Interactive table you can use to: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Search data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Browse data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Download data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View metadata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Use map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Includes filtering capabilities by column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Sortable columns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Includes </a:t>
            </a:r>
            <a:r>
              <a:rPr lang="en-US" sz="2000" b="1" dirty="0"/>
              <a:t>all versions </a:t>
            </a:r>
            <a:r>
              <a:rPr lang="en-US" sz="2000" dirty="0"/>
              <a:t>of all data layers (4800+ layers)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Ideal for: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Downloading historic data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Seeing everything offered by FGDL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97193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3A7546-B0FE-015B-E28E-82D7FF1914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3C449-F172-20C2-9BD2-50A75B4AB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638" y="355077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6B99C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FGDL Current</a:t>
            </a:r>
            <a:br>
              <a:rPr lang="en-US" dirty="0">
                <a:solidFill>
                  <a:srgbClr val="6B99C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dirty="0">
                <a:solidFill>
                  <a:srgbClr val="6B99C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Data Catalog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B96E2C8-D5BE-EFAF-2B81-FFDB83DEE7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390578" y="441517"/>
            <a:ext cx="1044208" cy="928185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ABADF6-0465-AFEB-7E0C-03EB9392D1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88276" y="441517"/>
            <a:ext cx="6015419" cy="59871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09BE3B5-13EF-1DC7-7437-893C9BD11E48}"/>
              </a:ext>
            </a:extLst>
          </p:cNvPr>
          <p:cNvSpPr txBox="1"/>
          <p:nvPr/>
        </p:nvSpPr>
        <p:spPr>
          <a:xfrm>
            <a:off x="447472" y="1780162"/>
            <a:ext cx="520429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Interactive table you can use to: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Search data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Browse data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Download data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View metadata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Use map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Includes filtering capabilities by column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Sortable columns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Includes </a:t>
            </a:r>
            <a:r>
              <a:rPr lang="en-US" sz="2000" b="1" dirty="0"/>
              <a:t>most recent version </a:t>
            </a:r>
            <a:r>
              <a:rPr lang="en-US" sz="2000" dirty="0"/>
              <a:t>of all data layers (500+ layers)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Ideal for: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Easily downloading most recent version of data</a:t>
            </a:r>
          </a:p>
        </p:txBody>
      </p:sp>
    </p:spTree>
    <p:extLst>
      <p:ext uri="{BB962C8B-B14F-4D97-AF65-F5344CB8AC3E}">
        <p14:creationId xmlns:p14="http://schemas.microsoft.com/office/powerpoint/2010/main" val="3547088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64437A-B22A-6C3F-D67D-DDC6350C78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BCF4B8A-F455-F716-7E5A-4DBECE9237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24"/>
          <a:stretch/>
        </p:blipFill>
        <p:spPr>
          <a:xfrm>
            <a:off x="128865" y="1134792"/>
            <a:ext cx="11934265" cy="4643438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31A0BC8-7916-A2E7-5523-ABA882F881BC}"/>
              </a:ext>
            </a:extLst>
          </p:cNvPr>
          <p:cNvSpPr txBox="1"/>
          <p:nvPr/>
        </p:nvSpPr>
        <p:spPr>
          <a:xfrm>
            <a:off x="2225316" y="6054569"/>
            <a:ext cx="74828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All columns in the data catalogs are searchable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8A4F4E-C8ED-239E-DFC9-2BE6FA95AA5D}"/>
              </a:ext>
            </a:extLst>
          </p:cNvPr>
          <p:cNvSpPr txBox="1"/>
          <p:nvPr/>
        </p:nvSpPr>
        <p:spPr>
          <a:xfrm>
            <a:off x="1426481" y="281249"/>
            <a:ext cx="88793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Searching for data from 2010 in the Archive Data Catalog</a:t>
            </a:r>
          </a:p>
        </p:txBody>
      </p:sp>
    </p:spTree>
    <p:extLst>
      <p:ext uri="{BB962C8B-B14F-4D97-AF65-F5344CB8AC3E}">
        <p14:creationId xmlns:p14="http://schemas.microsoft.com/office/powerpoint/2010/main" val="7107911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353</Words>
  <Application>Microsoft Office PowerPoint</Application>
  <PresentationFormat>Widescreen</PresentationFormat>
  <Paragraphs>67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Aharoni</vt:lpstr>
      <vt:lpstr>Aptos</vt:lpstr>
      <vt:lpstr>Aptos Display</vt:lpstr>
      <vt:lpstr>Arial</vt:lpstr>
      <vt:lpstr>Office Theme</vt:lpstr>
      <vt:lpstr>Getting Started With</vt:lpstr>
      <vt:lpstr>PowerPoint Presentation</vt:lpstr>
      <vt:lpstr>FGDL Explorer</vt:lpstr>
      <vt:lpstr>PowerPoint Presentation</vt:lpstr>
      <vt:lpstr>PowerPoint Presentation</vt:lpstr>
      <vt:lpstr>PowerPoint Presentation</vt:lpstr>
      <vt:lpstr>FGDL Archive Data Catalog</vt:lpstr>
      <vt:lpstr>FGDL Current Data Catalog</vt:lpstr>
      <vt:lpstr>PowerPoint Presentation</vt:lpstr>
      <vt:lpstr>PowerPoint Presentation</vt:lpstr>
      <vt:lpstr>PowerPoint Presentation</vt:lpstr>
      <vt:lpstr>FGDL Zips</vt:lpstr>
      <vt:lpstr>FGDL on AGOL</vt:lpstr>
      <vt:lpstr>PowerPoint Presentation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Thomas, Isabelle Darwin</dc:creator>
  <cp:lastModifiedBy>Thomas, Isabelle Darwin</cp:lastModifiedBy>
  <cp:revision>8</cp:revision>
  <dcterms:created xsi:type="dcterms:W3CDTF">2024-11-19T19:31:18Z</dcterms:created>
  <dcterms:modified xsi:type="dcterms:W3CDTF">2024-12-19T20:21:05Z</dcterms:modified>
</cp:coreProperties>
</file>